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6" r:id="rId2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FC49E1F-5BD8-47B4-9FB3-21B8E4F2DDE6}">
          <p14:sldIdLst/>
        </p14:section>
        <p14:section name="Раздел без заголовка" id="{B2D6C1B9-3151-49C9-A383-81E36F89FC58}">
          <p14:sldIdLst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9" autoAdjust="0"/>
    <p:restoredTop sz="86397" autoAdjust="0"/>
  </p:normalViewPr>
  <p:slideViewPr>
    <p:cSldViewPr>
      <p:cViewPr>
        <p:scale>
          <a:sx n="100" d="100"/>
          <a:sy n="100" d="100"/>
        </p:scale>
        <p:origin x="-708" y="280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1D77F-88B4-4ADC-9747-BB2FDE77425B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16258-AF5E-4D24-BD5E-593AD2DEE0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47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133600"/>
            <a:ext cx="5829300" cy="237347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741334"/>
            <a:ext cx="4800600" cy="196426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30401"/>
            <a:ext cx="1543050" cy="5983111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30400"/>
            <a:ext cx="4514850" cy="5983112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6315456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5604789"/>
            <a:ext cx="2157322" cy="95203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433720"/>
            <a:ext cx="4158386" cy="113351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6" y="5450083"/>
            <a:ext cx="4100985" cy="103236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7" y="5432233"/>
            <a:ext cx="2481000" cy="868732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411407"/>
            <a:ext cx="6542532" cy="1773165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284747"/>
            <a:ext cx="5829300" cy="2032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1916598"/>
            <a:ext cx="4813301" cy="125306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572256"/>
            <a:ext cx="2866644" cy="459638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572256"/>
            <a:ext cx="2866644" cy="459638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570819"/>
            <a:ext cx="2866644" cy="853016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4572001"/>
            <a:ext cx="2865041" cy="359621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570817"/>
            <a:ext cx="2866644" cy="853016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572001"/>
            <a:ext cx="2866644" cy="359621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3165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775201"/>
            <a:ext cx="2514600" cy="2540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048000"/>
            <a:ext cx="2514600" cy="167030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2" y="2438400"/>
            <a:ext cx="2928057" cy="508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51556"/>
            <a:ext cx="2859484" cy="3239912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3714045"/>
            <a:ext cx="2863850" cy="322862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828800"/>
            <a:ext cx="2674620" cy="390144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329184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239239"/>
            <a:ext cx="6542532" cy="177316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51104"/>
            <a:ext cx="6172200" cy="1670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8333552"/>
            <a:ext cx="87137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567289"/>
            <a:ext cx="5556250" cy="4600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88640" y="2195736"/>
            <a:ext cx="6480719" cy="6480720"/>
          </a:xfrm>
        </p:spPr>
        <p:txBody>
          <a:bodyPr>
            <a:normAutofit/>
          </a:bodyPr>
          <a:lstStyle/>
          <a:p>
            <a:r>
              <a:rPr lang="ru-RU" dirty="0"/>
              <a:t> Установить величину прожиточного минимума за </a:t>
            </a:r>
            <a:r>
              <a:rPr lang="ru-RU" dirty="0" smtClean="0"/>
              <a:t>I</a:t>
            </a:r>
            <a:r>
              <a:rPr lang="en-US" dirty="0" smtClean="0"/>
              <a:t>II</a:t>
            </a:r>
            <a:r>
              <a:rPr lang="ru-RU" dirty="0" smtClean="0"/>
              <a:t> </a:t>
            </a:r>
            <a:r>
              <a:rPr lang="ru-RU" dirty="0"/>
              <a:t>квартал </a:t>
            </a:r>
            <a:r>
              <a:rPr lang="ru-RU" dirty="0" smtClean="0"/>
              <a:t>2017 </a:t>
            </a:r>
            <a:r>
              <a:rPr lang="ru-RU" dirty="0"/>
              <a:t>года:</a:t>
            </a:r>
          </a:p>
          <a:p>
            <a:r>
              <a:rPr lang="ru-RU" b="1" dirty="0" smtClean="0"/>
              <a:t>по центральным и южным районам края (3 группа) :</a:t>
            </a:r>
          </a:p>
          <a:p>
            <a:pPr marL="0" indent="0">
              <a:buNone/>
            </a:pPr>
            <a:r>
              <a:rPr lang="ru-RU" b="1" dirty="0" smtClean="0"/>
              <a:t>на </a:t>
            </a:r>
            <a:r>
              <a:rPr lang="ru-RU" b="1" dirty="0"/>
              <a:t>душу населения - </a:t>
            </a:r>
            <a:r>
              <a:rPr lang="ru-RU" b="1" dirty="0" smtClean="0"/>
              <a:t>1</a:t>
            </a:r>
            <a:r>
              <a:rPr lang="en-US" b="1" dirty="0" smtClean="0"/>
              <a:t>1</a:t>
            </a:r>
            <a:r>
              <a:rPr lang="ru-RU" b="1" dirty="0" smtClean="0"/>
              <a:t>0</a:t>
            </a:r>
            <a:r>
              <a:rPr lang="en-US" b="1" dirty="0" smtClean="0"/>
              <a:t>99</a:t>
            </a:r>
            <a:r>
              <a:rPr lang="ru-RU" b="1" dirty="0" smtClean="0"/>
              <a:t> </a:t>
            </a:r>
            <a:r>
              <a:rPr lang="ru-RU" b="1" dirty="0" smtClean="0"/>
              <a:t>руб., </a:t>
            </a:r>
          </a:p>
          <a:p>
            <a:pPr marL="0" indent="0">
              <a:buNone/>
            </a:pPr>
            <a:r>
              <a:rPr lang="ru-RU" b="1" dirty="0" smtClean="0"/>
              <a:t>для </a:t>
            </a:r>
            <a:r>
              <a:rPr lang="ru-RU" b="1" dirty="0"/>
              <a:t>трудоспособного населения - </a:t>
            </a:r>
            <a:r>
              <a:rPr lang="ru-RU" b="1" dirty="0" smtClean="0"/>
              <a:t>11</a:t>
            </a:r>
            <a:r>
              <a:rPr lang="en-US" b="1" dirty="0" smtClean="0"/>
              <a:t>750</a:t>
            </a:r>
            <a:r>
              <a:rPr lang="ru-RU" b="1" dirty="0" smtClean="0"/>
              <a:t> </a:t>
            </a:r>
            <a:r>
              <a:rPr lang="ru-RU" b="1" dirty="0" smtClean="0"/>
              <a:t>руб., </a:t>
            </a:r>
          </a:p>
          <a:p>
            <a:pPr marL="0" indent="0">
              <a:buNone/>
            </a:pPr>
            <a:r>
              <a:rPr lang="ru-RU" b="1" dirty="0" smtClean="0"/>
              <a:t>для </a:t>
            </a:r>
            <a:r>
              <a:rPr lang="ru-RU" b="1" dirty="0"/>
              <a:t>пенсионеров - </a:t>
            </a:r>
            <a:r>
              <a:rPr lang="ru-RU" b="1" dirty="0" smtClean="0"/>
              <a:t>8</a:t>
            </a:r>
            <a:r>
              <a:rPr lang="en-US" b="1" dirty="0" smtClean="0"/>
              <a:t>866</a:t>
            </a:r>
            <a:r>
              <a:rPr lang="ru-RU" b="1" dirty="0" smtClean="0"/>
              <a:t> </a:t>
            </a:r>
            <a:r>
              <a:rPr lang="ru-RU" b="1" dirty="0" smtClean="0"/>
              <a:t>руб., </a:t>
            </a:r>
          </a:p>
          <a:p>
            <a:pPr marL="0" indent="0">
              <a:buNone/>
            </a:pPr>
            <a:r>
              <a:rPr lang="ru-RU" b="1" dirty="0" smtClean="0"/>
              <a:t>для </a:t>
            </a:r>
            <a:r>
              <a:rPr lang="ru-RU" b="1" dirty="0"/>
              <a:t>детей - </a:t>
            </a:r>
            <a:r>
              <a:rPr lang="ru-RU" b="1" dirty="0" smtClean="0"/>
              <a:t>1</a:t>
            </a:r>
            <a:r>
              <a:rPr lang="en-US" b="1" dirty="0" smtClean="0"/>
              <a:t>1564</a:t>
            </a:r>
            <a:r>
              <a:rPr lang="ru-RU" b="1" dirty="0" smtClean="0"/>
              <a:t> </a:t>
            </a:r>
            <a:r>
              <a:rPr lang="ru-RU" b="1" dirty="0" smtClean="0"/>
              <a:t>руб.</a:t>
            </a:r>
            <a:endParaRPr lang="ru-RU" b="1" dirty="0"/>
          </a:p>
          <a:p>
            <a:r>
              <a:rPr lang="ru-RU" dirty="0" smtClean="0"/>
              <a:t>Действует с </a:t>
            </a:r>
            <a:r>
              <a:rPr lang="en-US" dirty="0" smtClean="0"/>
              <a:t>23</a:t>
            </a:r>
            <a:r>
              <a:rPr lang="ru-RU" dirty="0" smtClean="0"/>
              <a:t>.</a:t>
            </a:r>
            <a:r>
              <a:rPr lang="en-US" dirty="0" smtClean="0"/>
              <a:t>1</a:t>
            </a:r>
            <a:r>
              <a:rPr lang="ru-RU" dirty="0" smtClean="0"/>
              <a:t>0.2017 </a:t>
            </a:r>
            <a:r>
              <a:rPr lang="ru-RU" dirty="0" smtClean="0"/>
              <a:t>года</a:t>
            </a:r>
          </a:p>
          <a:p>
            <a:r>
              <a:rPr lang="ru-RU" dirty="0" smtClean="0"/>
              <a:t>Утвержден Постановлением Правительства Красноярского края от </a:t>
            </a:r>
            <a:r>
              <a:rPr lang="ru-RU" dirty="0" smtClean="0"/>
              <a:t>1</a:t>
            </a:r>
            <a:r>
              <a:rPr lang="en-US" dirty="0" smtClean="0"/>
              <a:t>1</a:t>
            </a:r>
            <a:r>
              <a:rPr lang="ru-RU" dirty="0" smtClean="0"/>
              <a:t>.</a:t>
            </a:r>
            <a:r>
              <a:rPr lang="en-US" dirty="0" smtClean="0"/>
              <a:t>1</a:t>
            </a:r>
            <a:r>
              <a:rPr lang="ru-RU" dirty="0" smtClean="0"/>
              <a:t>0.2017г</a:t>
            </a:r>
            <a:r>
              <a:rPr lang="ru-RU" dirty="0" smtClean="0"/>
              <a:t>. </a:t>
            </a:r>
            <a:r>
              <a:rPr lang="ru-RU" dirty="0" smtClean="0"/>
              <a:t>№</a:t>
            </a:r>
            <a:r>
              <a:rPr lang="en-US" dirty="0" smtClean="0"/>
              <a:t>609</a:t>
            </a:r>
            <a:r>
              <a:rPr lang="ru-RU" dirty="0" smtClean="0"/>
              <a:t>-п </a:t>
            </a:r>
            <a:r>
              <a:rPr lang="ru-RU" dirty="0" smtClean="0"/>
              <a:t>«Об установлении величины прожиточного минимума на душу населения и по основным социально-демографическим группам населения Красноярского края за </a:t>
            </a:r>
            <a:r>
              <a:rPr lang="en-US" smtClean="0"/>
              <a:t>II</a:t>
            </a:r>
            <a:r>
              <a:rPr lang="en-US"/>
              <a:t>I</a:t>
            </a:r>
            <a:r>
              <a:rPr lang="ru-RU" smtClean="0"/>
              <a:t>квартал </a:t>
            </a:r>
            <a:r>
              <a:rPr lang="ru-RU" dirty="0" smtClean="0"/>
              <a:t>2017 года»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2656" y="395536"/>
            <a:ext cx="6172200" cy="1670304"/>
          </a:xfrm>
        </p:spPr>
        <p:txBody>
          <a:bodyPr/>
          <a:lstStyle/>
          <a:p>
            <a:r>
              <a:rPr lang="ru-RU" dirty="0" smtClean="0"/>
              <a:t>Прожиточный минимум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14692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1858</TotalTime>
  <Words>102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Прожиточный минимум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Подобулкина</dc:creator>
  <cp:lastModifiedBy>WORK-2</cp:lastModifiedBy>
  <cp:revision>47</cp:revision>
  <cp:lastPrinted>2017-06-15T05:19:38Z</cp:lastPrinted>
  <dcterms:created xsi:type="dcterms:W3CDTF">2015-05-05T04:38:34Z</dcterms:created>
  <dcterms:modified xsi:type="dcterms:W3CDTF">2017-10-20T09:42:48Z</dcterms:modified>
</cp:coreProperties>
</file>