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FC49E1F-5BD8-47B4-9FB3-21B8E4F2DDE6}">
          <p14:sldIdLst/>
        </p14:section>
        <p14:section name="Раздел без заголовка" id="{B2D6C1B9-3151-49C9-A383-81E36F89FC58}">
          <p14:sldIdLst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397" autoAdjust="0"/>
  </p:normalViewPr>
  <p:slideViewPr>
    <p:cSldViewPr>
      <p:cViewPr>
        <p:scale>
          <a:sx n="100" d="100"/>
          <a:sy n="100" d="100"/>
        </p:scale>
        <p:origin x="-1014" y="229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1D77F-88B4-4ADC-9747-BB2FDE77425B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6258-AF5E-4D24-BD5E-593AD2DEE0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47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8640" y="2195736"/>
            <a:ext cx="6480719" cy="6480720"/>
          </a:xfrm>
        </p:spPr>
        <p:txBody>
          <a:bodyPr>
            <a:normAutofit/>
          </a:bodyPr>
          <a:lstStyle/>
          <a:p>
            <a:r>
              <a:rPr lang="ru-RU" dirty="0"/>
              <a:t> Установить величину прожиточного минимума за </a:t>
            </a:r>
            <a:r>
              <a:rPr lang="ru-RU" dirty="0" smtClean="0"/>
              <a:t>I </a:t>
            </a:r>
            <a:r>
              <a:rPr lang="ru-RU" dirty="0"/>
              <a:t>квартал </a:t>
            </a:r>
            <a:r>
              <a:rPr lang="ru-RU" dirty="0" smtClean="0"/>
              <a:t>2018 </a:t>
            </a:r>
            <a:r>
              <a:rPr lang="ru-RU" dirty="0"/>
              <a:t>года:</a:t>
            </a:r>
          </a:p>
          <a:p>
            <a:r>
              <a:rPr lang="ru-RU" b="1" dirty="0" smtClean="0"/>
              <a:t>по центральным и южным районам края (3 группа) :</a:t>
            </a:r>
          </a:p>
          <a:p>
            <a:pPr marL="0" indent="0">
              <a:buNone/>
            </a:pPr>
            <a:r>
              <a:rPr lang="ru-RU" b="1" dirty="0" smtClean="0"/>
              <a:t>на </a:t>
            </a:r>
            <a:r>
              <a:rPr lang="ru-RU" b="1" dirty="0"/>
              <a:t>душу населения - </a:t>
            </a:r>
            <a:r>
              <a:rPr lang="ru-RU" b="1" dirty="0" smtClean="0"/>
              <a:t>10689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трудоспособного населения - </a:t>
            </a:r>
            <a:r>
              <a:rPr lang="ru-RU" b="1" dirty="0" smtClean="0"/>
              <a:t>11289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пенсионеров - </a:t>
            </a:r>
            <a:r>
              <a:rPr lang="ru-RU" b="1" dirty="0"/>
              <a:t>8</a:t>
            </a:r>
            <a:r>
              <a:rPr lang="ru-RU" b="1" dirty="0" smtClean="0"/>
              <a:t>555 </a:t>
            </a:r>
            <a:r>
              <a:rPr lang="ru-RU" b="1" dirty="0" smtClean="0"/>
              <a:t>руб., </a:t>
            </a:r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детей - </a:t>
            </a:r>
            <a:r>
              <a:rPr lang="ru-RU" b="1" dirty="0" smtClean="0"/>
              <a:t>11216 </a:t>
            </a:r>
            <a:r>
              <a:rPr lang="ru-RU" b="1" dirty="0" smtClean="0"/>
              <a:t>руб.</a:t>
            </a:r>
            <a:endParaRPr lang="ru-RU" b="1" dirty="0"/>
          </a:p>
          <a:p>
            <a:r>
              <a:rPr lang="ru-RU" dirty="0" smtClean="0"/>
              <a:t>Действует с </a:t>
            </a:r>
            <a:r>
              <a:rPr lang="ru-RU" dirty="0" smtClean="0"/>
              <a:t>29</a:t>
            </a:r>
            <a:r>
              <a:rPr lang="ru-RU" dirty="0" smtClean="0"/>
              <a:t>.04.2018 </a:t>
            </a:r>
            <a:r>
              <a:rPr lang="ru-RU" dirty="0" smtClean="0"/>
              <a:t>года</a:t>
            </a:r>
          </a:p>
          <a:p>
            <a:r>
              <a:rPr lang="ru-RU" dirty="0" smtClean="0"/>
              <a:t>Утвержден Постановлением Правительства Красноярского края от </a:t>
            </a:r>
            <a:r>
              <a:rPr lang="ru-RU" dirty="0" smtClean="0"/>
              <a:t>17.04.2018г</a:t>
            </a:r>
            <a:r>
              <a:rPr lang="ru-RU" dirty="0" smtClean="0"/>
              <a:t>. </a:t>
            </a:r>
            <a:r>
              <a:rPr lang="ru-RU" dirty="0" smtClean="0"/>
              <a:t>№183-п </a:t>
            </a:r>
            <a:r>
              <a:rPr lang="ru-RU" dirty="0" smtClean="0"/>
              <a:t>«Об установлении величины прожиточного минимума на душу населения и по основным социально-демографическим группам населения Красноярского края за </a:t>
            </a:r>
            <a:r>
              <a:rPr lang="en-US" dirty="0" smtClean="0"/>
              <a:t>I</a:t>
            </a:r>
            <a:r>
              <a:rPr lang="ru-RU" smtClean="0"/>
              <a:t>квартал </a:t>
            </a:r>
            <a:r>
              <a:rPr lang="ru-RU" smtClean="0"/>
              <a:t>2018 </a:t>
            </a:r>
            <a:r>
              <a:rPr lang="ru-RU" dirty="0" smtClean="0"/>
              <a:t>года»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2656" y="395536"/>
            <a:ext cx="6172200" cy="1670304"/>
          </a:xfrm>
        </p:spPr>
        <p:txBody>
          <a:bodyPr/>
          <a:lstStyle/>
          <a:p>
            <a:r>
              <a:rPr lang="ru-RU" dirty="0" smtClean="0"/>
              <a:t>Прожиточный минимум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469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1856</TotalTime>
  <Words>87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Прожиточный минимум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Подобулкина</dc:creator>
  <cp:lastModifiedBy>WORK-2</cp:lastModifiedBy>
  <cp:revision>46</cp:revision>
  <cp:lastPrinted>2017-06-15T05:19:38Z</cp:lastPrinted>
  <dcterms:created xsi:type="dcterms:W3CDTF">2015-05-05T04:38:34Z</dcterms:created>
  <dcterms:modified xsi:type="dcterms:W3CDTF">2018-05-04T08:55:32Z</dcterms:modified>
</cp:coreProperties>
</file>